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5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78" r:id="rId4"/>
    <p:sldId id="262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3" r:id="rId15"/>
    <p:sldId id="275" r:id="rId16"/>
    <p:sldId id="276" r:id="rId17"/>
    <p:sldId id="277" r:id="rId18"/>
    <p:sldId id="274" r:id="rId19"/>
    <p:sldId id="271" r:id="rId20"/>
    <p:sldId id="272" r:id="rId21"/>
    <p:sldId id="270" r:id="rId22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FD3"/>
    <a:srgbClr val="C0BED4"/>
    <a:srgbClr val="BFD5BD"/>
    <a:srgbClr val="333399"/>
    <a:srgbClr val="BCD6D3"/>
    <a:srgbClr val="BCCFD6"/>
    <a:srgbClr val="D6E1B1"/>
    <a:srgbClr val="C3D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B09B88-B47A-42C3-A401-0E21930C620F}" v="66" dt="2022-05-26T08:23:34.100"/>
    <p1510:client id="{7056F14C-D85A-4525-BFA0-7661AC0E55B1}" v="2" dt="2022-05-26T08:27:59.0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3" autoAdjust="0"/>
    <p:restoredTop sz="97248" autoAdjust="0"/>
  </p:normalViewPr>
  <p:slideViewPr>
    <p:cSldViewPr snapToGrid="0" snapToObjects="1" showGuides="1">
      <p:cViewPr varScale="1">
        <p:scale>
          <a:sx n="87" d="100"/>
          <a:sy n="87" d="100"/>
        </p:scale>
        <p:origin x="1325" y="62"/>
      </p:cViewPr>
      <p:guideLst>
        <p:guide orient="horz"/>
        <p:guide pos="2880"/>
        <p:guide pos="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2688"/>
    </p:cViewPr>
  </p:sorterViewPr>
  <p:notesViewPr>
    <p:cSldViewPr snapToGrid="0" snapToObjects="1" showGuides="1">
      <p:cViewPr>
        <p:scale>
          <a:sx n="100" d="100"/>
          <a:sy n="100" d="100"/>
        </p:scale>
        <p:origin x="-780" y="1956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6F29BFC4-634C-47D7-AF53-BABE3902A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379E618C-E705-4CD1-A19E-8805265262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1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542118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X.X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39709" y="4372844"/>
            <a:ext cx="1565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말하는 감자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말하는 감자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46896" y="901179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•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초기 화면 세팅</a:t>
            </a:r>
            <a:endParaRPr lang="en-US" altLang="ko-KR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3127D-5B88-3A88-F55F-820E67FA4039}"/>
              </a:ext>
            </a:extLst>
          </p:cNvPr>
          <p:cNvSpPr txBox="1"/>
          <p:nvPr/>
        </p:nvSpPr>
        <p:spPr>
          <a:xfrm>
            <a:off x="1278494" y="261099"/>
            <a:ext cx="354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해시태그에 기반한 의류 관리 프로그램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BF59D-787D-E493-377E-DAF9E086F8CF}"/>
              </a:ext>
            </a:extLst>
          </p:cNvPr>
          <p:cNvSpPr txBox="1"/>
          <p:nvPr/>
        </p:nvSpPr>
        <p:spPr>
          <a:xfrm>
            <a:off x="6978254" y="433819"/>
            <a:ext cx="12005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Ver1.0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369CD1C-D021-1F58-14B1-4EBFD4C7A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"/>
          <a:stretch/>
        </p:blipFill>
        <p:spPr>
          <a:xfrm>
            <a:off x="2070947" y="901179"/>
            <a:ext cx="6606239" cy="532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45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말하는 감자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46896" y="901179"/>
            <a:ext cx="235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•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홈 화면 시퀀스 다이어그램</a:t>
            </a:r>
            <a:endParaRPr lang="en-US" altLang="ko-KR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3127D-5B88-3A88-F55F-820E67FA4039}"/>
              </a:ext>
            </a:extLst>
          </p:cNvPr>
          <p:cNvSpPr txBox="1"/>
          <p:nvPr/>
        </p:nvSpPr>
        <p:spPr>
          <a:xfrm>
            <a:off x="1278494" y="261099"/>
            <a:ext cx="354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해시태그에 기반한 의류 관리 프로그램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BF59D-787D-E493-377E-DAF9E086F8CF}"/>
              </a:ext>
            </a:extLst>
          </p:cNvPr>
          <p:cNvSpPr txBox="1"/>
          <p:nvPr/>
        </p:nvSpPr>
        <p:spPr>
          <a:xfrm>
            <a:off x="6978254" y="433819"/>
            <a:ext cx="12005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EABBF2-89D9-D36F-5D93-30B0650B62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48" y="901179"/>
            <a:ext cx="5878248" cy="54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89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말하는 감자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46896" y="901179"/>
            <a:ext cx="3312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•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즐겨 찾기 추가</a:t>
            </a:r>
            <a:r>
              <a:rPr lang="en-US" altLang="ko-KR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/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해제 시퀀스 다이어그램</a:t>
            </a:r>
            <a:endParaRPr lang="en-US" altLang="ko-KR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3127D-5B88-3A88-F55F-820E67FA4039}"/>
              </a:ext>
            </a:extLst>
          </p:cNvPr>
          <p:cNvSpPr txBox="1"/>
          <p:nvPr/>
        </p:nvSpPr>
        <p:spPr>
          <a:xfrm>
            <a:off x="1278494" y="261099"/>
            <a:ext cx="354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해시태그에 기반한 의류 관리 프로그램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BF59D-787D-E493-377E-DAF9E086F8CF}"/>
              </a:ext>
            </a:extLst>
          </p:cNvPr>
          <p:cNvSpPr txBox="1"/>
          <p:nvPr/>
        </p:nvSpPr>
        <p:spPr>
          <a:xfrm>
            <a:off x="6978254" y="433819"/>
            <a:ext cx="12005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Ver1.0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84C5663-3675-7765-603A-E4CA76EC9C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485" y="1208956"/>
            <a:ext cx="6317029" cy="531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63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말하는 감자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46896" y="901179"/>
            <a:ext cx="278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•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의류 또는 코디 추가 다이어그램</a:t>
            </a:r>
            <a:endParaRPr lang="en-US" altLang="ko-KR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3127D-5B88-3A88-F55F-820E67FA4039}"/>
              </a:ext>
            </a:extLst>
          </p:cNvPr>
          <p:cNvSpPr txBox="1"/>
          <p:nvPr/>
        </p:nvSpPr>
        <p:spPr>
          <a:xfrm>
            <a:off x="1278494" y="261099"/>
            <a:ext cx="354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해시태그에 기반한 의류 관리 프로그램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BF59D-787D-E493-377E-DAF9E086F8CF}"/>
              </a:ext>
            </a:extLst>
          </p:cNvPr>
          <p:cNvSpPr txBox="1"/>
          <p:nvPr/>
        </p:nvSpPr>
        <p:spPr>
          <a:xfrm>
            <a:off x="6978254" y="433819"/>
            <a:ext cx="12005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B4056F-6D22-9DCB-56D8-2C434CDE1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8"/>
          <a:stretch/>
        </p:blipFill>
        <p:spPr>
          <a:xfrm>
            <a:off x="1870722" y="1192809"/>
            <a:ext cx="5402556" cy="514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00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말하는 감자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46896" y="901179"/>
            <a:ext cx="2739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•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의류 또는 코디 삭제 다이어그램</a:t>
            </a:r>
            <a:endParaRPr lang="en-US" altLang="ko-KR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3127D-5B88-3A88-F55F-820E67FA4039}"/>
              </a:ext>
            </a:extLst>
          </p:cNvPr>
          <p:cNvSpPr txBox="1"/>
          <p:nvPr/>
        </p:nvSpPr>
        <p:spPr>
          <a:xfrm>
            <a:off x="1278494" y="261099"/>
            <a:ext cx="354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해시태그에 기반한 의류 관리 프로그램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BF59D-787D-E493-377E-DAF9E086F8CF}"/>
              </a:ext>
            </a:extLst>
          </p:cNvPr>
          <p:cNvSpPr txBox="1"/>
          <p:nvPr/>
        </p:nvSpPr>
        <p:spPr>
          <a:xfrm>
            <a:off x="6978254" y="433819"/>
            <a:ext cx="12005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Ver1.0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372B0430-8E19-1B55-A85D-325D0C057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" y="1253824"/>
            <a:ext cx="8372475" cy="508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90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말하는 감자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46896" y="901179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•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검색 후 출력 다이어그램</a:t>
            </a:r>
            <a:endParaRPr lang="en-US" altLang="ko-KR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3127D-5B88-3A88-F55F-820E67FA4039}"/>
              </a:ext>
            </a:extLst>
          </p:cNvPr>
          <p:cNvSpPr txBox="1"/>
          <p:nvPr/>
        </p:nvSpPr>
        <p:spPr>
          <a:xfrm>
            <a:off x="1278494" y="261099"/>
            <a:ext cx="354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해시태그에 기반한 의류 관리 프로그램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BF59D-787D-E493-377E-DAF9E086F8CF}"/>
              </a:ext>
            </a:extLst>
          </p:cNvPr>
          <p:cNvSpPr txBox="1"/>
          <p:nvPr/>
        </p:nvSpPr>
        <p:spPr>
          <a:xfrm>
            <a:off x="6978254" y="433819"/>
            <a:ext cx="12005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AAB8EA-3A63-A202-8717-7FD9420CF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88" y="1867639"/>
            <a:ext cx="8660423" cy="40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64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말하는 감자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46896" y="901179"/>
            <a:ext cx="2739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•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의류 또는 코디 수정 다이어그램</a:t>
            </a:r>
            <a:endParaRPr lang="en-US" altLang="ko-KR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3127D-5B88-3A88-F55F-820E67FA4039}"/>
              </a:ext>
            </a:extLst>
          </p:cNvPr>
          <p:cNvSpPr txBox="1"/>
          <p:nvPr/>
        </p:nvSpPr>
        <p:spPr>
          <a:xfrm>
            <a:off x="1278494" y="261099"/>
            <a:ext cx="354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해시태그에 기반한 의류 관리 프로그램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BF59D-787D-E493-377E-DAF9E086F8CF}"/>
              </a:ext>
            </a:extLst>
          </p:cNvPr>
          <p:cNvSpPr txBox="1"/>
          <p:nvPr/>
        </p:nvSpPr>
        <p:spPr>
          <a:xfrm>
            <a:off x="6978254" y="433819"/>
            <a:ext cx="12005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56E4DB-44AA-6ED2-B6DA-65816E1D2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0"/>
          <a:stretch/>
        </p:blipFill>
        <p:spPr>
          <a:xfrm>
            <a:off x="1303652" y="1208956"/>
            <a:ext cx="6536695" cy="51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38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말하는 감자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46896" y="901179"/>
            <a:ext cx="235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•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해시 태그 접근 다이어그램</a:t>
            </a:r>
            <a:endParaRPr lang="en-US" altLang="ko-KR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3127D-5B88-3A88-F55F-820E67FA4039}"/>
              </a:ext>
            </a:extLst>
          </p:cNvPr>
          <p:cNvSpPr txBox="1"/>
          <p:nvPr/>
        </p:nvSpPr>
        <p:spPr>
          <a:xfrm>
            <a:off x="1278494" y="261099"/>
            <a:ext cx="354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해시태그에 기반한 의류 관리 프로그램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BF59D-787D-E493-377E-DAF9E086F8CF}"/>
              </a:ext>
            </a:extLst>
          </p:cNvPr>
          <p:cNvSpPr txBox="1"/>
          <p:nvPr/>
        </p:nvSpPr>
        <p:spPr>
          <a:xfrm>
            <a:off x="6978254" y="433819"/>
            <a:ext cx="12005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9F68A0-0D32-4BAE-CA1C-D7426ED6A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38" y="1572037"/>
            <a:ext cx="8642840" cy="442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94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말하는 감자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46896" y="901179"/>
            <a:ext cx="2521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•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달력 생성 시퀀스 다이어그램</a:t>
            </a:r>
            <a:endParaRPr lang="en-US" altLang="ko-KR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3127D-5B88-3A88-F55F-820E67FA4039}"/>
              </a:ext>
            </a:extLst>
          </p:cNvPr>
          <p:cNvSpPr txBox="1"/>
          <p:nvPr/>
        </p:nvSpPr>
        <p:spPr>
          <a:xfrm>
            <a:off x="1278494" y="261099"/>
            <a:ext cx="354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해시태그에 기반한 의류 관리 프로그램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BF59D-787D-E493-377E-DAF9E086F8CF}"/>
              </a:ext>
            </a:extLst>
          </p:cNvPr>
          <p:cNvSpPr txBox="1"/>
          <p:nvPr/>
        </p:nvSpPr>
        <p:spPr>
          <a:xfrm>
            <a:off x="6978254" y="433819"/>
            <a:ext cx="12005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Ver1.0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FB7B8F3B-DCA2-7712-EF20-FABF66EE86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2"/>
          <a:stretch/>
        </p:blipFill>
        <p:spPr>
          <a:xfrm>
            <a:off x="1242423" y="1208956"/>
            <a:ext cx="7167153" cy="51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66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말하는 감자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46896" y="901179"/>
            <a:ext cx="3081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•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기본 </a:t>
            </a:r>
            <a:r>
              <a:rPr lang="en-US" altLang="ko-KR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OOTD 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생성 시퀀스 다이어그램</a:t>
            </a:r>
            <a:endParaRPr lang="en-US" altLang="ko-KR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3127D-5B88-3A88-F55F-820E67FA4039}"/>
              </a:ext>
            </a:extLst>
          </p:cNvPr>
          <p:cNvSpPr txBox="1"/>
          <p:nvPr/>
        </p:nvSpPr>
        <p:spPr>
          <a:xfrm>
            <a:off x="1278494" y="261099"/>
            <a:ext cx="354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해시태그에 기반한 의류 관리 프로그램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BF59D-787D-E493-377E-DAF9E086F8CF}"/>
              </a:ext>
            </a:extLst>
          </p:cNvPr>
          <p:cNvSpPr txBox="1"/>
          <p:nvPr/>
        </p:nvSpPr>
        <p:spPr>
          <a:xfrm>
            <a:off x="6978254" y="433819"/>
            <a:ext cx="12005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A13F14-A854-63BE-5EF9-5DE4EF5BE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4"/>
          <a:stretch/>
        </p:blipFill>
        <p:spPr>
          <a:xfrm>
            <a:off x="1309774" y="1160780"/>
            <a:ext cx="6524452" cy="51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15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7269974"/>
              </p:ext>
            </p:extLst>
          </p:nvPr>
        </p:nvGraphicFramePr>
        <p:xfrm>
          <a:off x="280988" y="1025525"/>
          <a:ext cx="8582024" cy="3053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2022. 5. 26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1.526 (ver1.0)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시퀀스 다이어그램 통합 및 수정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정차미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말하는 감자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46896" y="901179"/>
            <a:ext cx="1635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•OOTD 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내용 추가</a:t>
            </a:r>
            <a:endParaRPr lang="en-US" altLang="ko-KR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3127D-5B88-3A88-F55F-820E67FA4039}"/>
              </a:ext>
            </a:extLst>
          </p:cNvPr>
          <p:cNvSpPr txBox="1"/>
          <p:nvPr/>
        </p:nvSpPr>
        <p:spPr>
          <a:xfrm>
            <a:off x="1278494" y="261099"/>
            <a:ext cx="354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해시태그에 기반한 의류 관리 프로그램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BF59D-787D-E493-377E-DAF9E086F8CF}"/>
              </a:ext>
            </a:extLst>
          </p:cNvPr>
          <p:cNvSpPr txBox="1"/>
          <p:nvPr/>
        </p:nvSpPr>
        <p:spPr>
          <a:xfrm>
            <a:off x="6978254" y="433819"/>
            <a:ext cx="12005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658EA8-8604-A41C-6339-A84CD33BF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68" y="1208956"/>
            <a:ext cx="7703064" cy="500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30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말하는 감자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46896" y="901179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•OOTD 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내용 수정</a:t>
            </a:r>
            <a:endParaRPr lang="en-US" altLang="ko-KR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3127D-5B88-3A88-F55F-820E67FA4039}"/>
              </a:ext>
            </a:extLst>
          </p:cNvPr>
          <p:cNvSpPr txBox="1"/>
          <p:nvPr/>
        </p:nvSpPr>
        <p:spPr>
          <a:xfrm>
            <a:off x="1278494" y="261099"/>
            <a:ext cx="354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해시태그에 기반한 의류 관리 프로그램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BF59D-787D-E493-377E-DAF9E086F8CF}"/>
              </a:ext>
            </a:extLst>
          </p:cNvPr>
          <p:cNvSpPr txBox="1"/>
          <p:nvPr/>
        </p:nvSpPr>
        <p:spPr>
          <a:xfrm>
            <a:off x="6978254" y="433819"/>
            <a:ext cx="12005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4F70AE-7AAD-9BB4-9AE4-F1E15A49B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86" y="1208956"/>
            <a:ext cx="6681228" cy="51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9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말하는 감자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3127D-5B88-3A88-F55F-820E67FA4039}"/>
              </a:ext>
            </a:extLst>
          </p:cNvPr>
          <p:cNvSpPr txBox="1"/>
          <p:nvPr/>
        </p:nvSpPr>
        <p:spPr>
          <a:xfrm>
            <a:off x="1278494" y="261099"/>
            <a:ext cx="354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해시태그에 기반한 의류 관리 프로그램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BF59D-787D-E493-377E-DAF9E086F8CF}"/>
              </a:ext>
            </a:extLst>
          </p:cNvPr>
          <p:cNvSpPr txBox="1"/>
          <p:nvPr/>
        </p:nvSpPr>
        <p:spPr>
          <a:xfrm>
            <a:off x="6978254" y="433819"/>
            <a:ext cx="12005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E6B786-ADFC-E8FD-E509-3ECC31E74A14}"/>
              </a:ext>
            </a:extLst>
          </p:cNvPr>
          <p:cNvSpPr txBox="1"/>
          <p:nvPr/>
        </p:nvSpPr>
        <p:spPr>
          <a:xfrm>
            <a:off x="146896" y="901179"/>
            <a:ext cx="2521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•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회원 가입 클래스 다이어그램</a:t>
            </a:r>
            <a:endParaRPr lang="en-US" altLang="ko-KR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80FB0E-8234-C51C-1A15-C81F5BC6E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2"/>
          <a:stretch/>
        </p:blipFill>
        <p:spPr>
          <a:xfrm>
            <a:off x="904382" y="1208864"/>
            <a:ext cx="7843235" cy="512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7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말하는 감자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3127D-5B88-3A88-F55F-820E67FA4039}"/>
              </a:ext>
            </a:extLst>
          </p:cNvPr>
          <p:cNvSpPr txBox="1"/>
          <p:nvPr/>
        </p:nvSpPr>
        <p:spPr>
          <a:xfrm>
            <a:off x="1278494" y="261099"/>
            <a:ext cx="354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해시태그에 기반한 의류 관리 프로그램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BF59D-787D-E493-377E-DAF9E086F8CF}"/>
              </a:ext>
            </a:extLst>
          </p:cNvPr>
          <p:cNvSpPr txBox="1"/>
          <p:nvPr/>
        </p:nvSpPr>
        <p:spPr>
          <a:xfrm>
            <a:off x="6978254" y="433819"/>
            <a:ext cx="12005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Ver1.0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BFAF57-3EC0-3D8D-5EB7-2D403123F6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2"/>
          <a:stretch/>
        </p:blipFill>
        <p:spPr>
          <a:xfrm>
            <a:off x="131886" y="878728"/>
            <a:ext cx="8862646" cy="545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8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말하는 감자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3127D-5B88-3A88-F55F-820E67FA4039}"/>
              </a:ext>
            </a:extLst>
          </p:cNvPr>
          <p:cNvSpPr txBox="1"/>
          <p:nvPr/>
        </p:nvSpPr>
        <p:spPr>
          <a:xfrm>
            <a:off x="1278494" y="261099"/>
            <a:ext cx="354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해시태그에 기반한 의류 관리 프로그램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BF59D-787D-E493-377E-DAF9E086F8CF}"/>
              </a:ext>
            </a:extLst>
          </p:cNvPr>
          <p:cNvSpPr txBox="1"/>
          <p:nvPr/>
        </p:nvSpPr>
        <p:spPr>
          <a:xfrm>
            <a:off x="6978254" y="433819"/>
            <a:ext cx="12005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E6B786-ADFC-E8FD-E509-3ECC31E74A14}"/>
              </a:ext>
            </a:extLst>
          </p:cNvPr>
          <p:cNvSpPr txBox="1"/>
          <p:nvPr/>
        </p:nvSpPr>
        <p:spPr>
          <a:xfrm>
            <a:off x="146896" y="901179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•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로그인 시퀀스 다이어그램</a:t>
            </a:r>
            <a:endParaRPr lang="en-US" altLang="ko-KR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1A034D-F14B-A9D1-F528-98B42063E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72" y="1208956"/>
            <a:ext cx="6004055" cy="508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50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말하는 감자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46896" y="901179"/>
            <a:ext cx="24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•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회원가입 시퀀스 다이어그램</a:t>
            </a:r>
            <a:endParaRPr lang="en-US" altLang="ko-KR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3127D-5B88-3A88-F55F-820E67FA4039}"/>
              </a:ext>
            </a:extLst>
          </p:cNvPr>
          <p:cNvSpPr txBox="1"/>
          <p:nvPr/>
        </p:nvSpPr>
        <p:spPr>
          <a:xfrm>
            <a:off x="1278494" y="261099"/>
            <a:ext cx="354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해시태그에 기반한 의류 관리 프로그램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BF59D-787D-E493-377E-DAF9E086F8CF}"/>
              </a:ext>
            </a:extLst>
          </p:cNvPr>
          <p:cNvSpPr txBox="1"/>
          <p:nvPr/>
        </p:nvSpPr>
        <p:spPr>
          <a:xfrm>
            <a:off x="6978254" y="433819"/>
            <a:ext cx="12005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Ver1.0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BFC0C90D-BA2E-DECE-864B-F1868721D1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9"/>
          <a:stretch/>
        </p:blipFill>
        <p:spPr>
          <a:xfrm>
            <a:off x="141746" y="1380113"/>
            <a:ext cx="8860508" cy="49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21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말하는 감자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46896" y="901179"/>
            <a:ext cx="3026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•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비밀번호 재설정 시퀀스 다이어그램</a:t>
            </a:r>
            <a:endParaRPr lang="en-US" altLang="ko-KR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3127D-5B88-3A88-F55F-820E67FA4039}"/>
              </a:ext>
            </a:extLst>
          </p:cNvPr>
          <p:cNvSpPr txBox="1"/>
          <p:nvPr/>
        </p:nvSpPr>
        <p:spPr>
          <a:xfrm>
            <a:off x="1278494" y="261099"/>
            <a:ext cx="354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해시태그에 기반한 의류 관리 프로그램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BF59D-787D-E493-377E-DAF9E086F8CF}"/>
              </a:ext>
            </a:extLst>
          </p:cNvPr>
          <p:cNvSpPr txBox="1"/>
          <p:nvPr/>
        </p:nvSpPr>
        <p:spPr>
          <a:xfrm>
            <a:off x="6978254" y="433819"/>
            <a:ext cx="12005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Ver1.0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4E9198-F0A1-2FC4-C51F-0C00AA0CF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" y="1572037"/>
            <a:ext cx="70770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23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말하는 감자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46896" y="901179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•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회원 번호 수정 시퀀스 다이어그램</a:t>
            </a:r>
            <a:endParaRPr lang="en-US" altLang="ko-KR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3127D-5B88-3A88-F55F-820E67FA4039}"/>
              </a:ext>
            </a:extLst>
          </p:cNvPr>
          <p:cNvSpPr txBox="1"/>
          <p:nvPr/>
        </p:nvSpPr>
        <p:spPr>
          <a:xfrm>
            <a:off x="1278494" y="261099"/>
            <a:ext cx="354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해시태그에 기반한 의류 관리 프로그램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BF59D-787D-E493-377E-DAF9E086F8CF}"/>
              </a:ext>
            </a:extLst>
          </p:cNvPr>
          <p:cNvSpPr txBox="1"/>
          <p:nvPr/>
        </p:nvSpPr>
        <p:spPr>
          <a:xfrm>
            <a:off x="6978254" y="433819"/>
            <a:ext cx="12005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Ver1.0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DC4A47-2C51-BEE1-BD86-BD07D613C5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66"/>
          <a:stretch/>
        </p:blipFill>
        <p:spPr>
          <a:xfrm>
            <a:off x="442912" y="1506106"/>
            <a:ext cx="8258175" cy="445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7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말하는 감자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46896" y="901179"/>
            <a:ext cx="24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•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회원탈퇴 시퀀스 다이어그램</a:t>
            </a:r>
            <a:endParaRPr lang="en-US" altLang="ko-KR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3127D-5B88-3A88-F55F-820E67FA4039}"/>
              </a:ext>
            </a:extLst>
          </p:cNvPr>
          <p:cNvSpPr txBox="1"/>
          <p:nvPr/>
        </p:nvSpPr>
        <p:spPr>
          <a:xfrm>
            <a:off x="1278494" y="261099"/>
            <a:ext cx="354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해시태그에 기반한 의류 관리 프로그램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BF59D-787D-E493-377E-DAF9E086F8CF}"/>
              </a:ext>
            </a:extLst>
          </p:cNvPr>
          <p:cNvSpPr txBox="1"/>
          <p:nvPr/>
        </p:nvSpPr>
        <p:spPr>
          <a:xfrm>
            <a:off x="6978254" y="433819"/>
            <a:ext cx="12005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BD4147-2B6F-EA13-BA6C-0C6812A5E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" y="1416703"/>
            <a:ext cx="8433788" cy="492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51460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lnDef>
  </a:objectDefaults>
  <a:extraClrSchemeLst>
    <a:extraClrScheme>
      <a:clrScheme name="02_관리프로세스상세설명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009999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3">
        <a:dk1>
          <a:srgbClr val="003366"/>
        </a:dk1>
        <a:lt1>
          <a:srgbClr val="FFFFFF"/>
        </a:lt1>
        <a:dk2>
          <a:srgbClr val="000000"/>
        </a:dk2>
        <a:lt2>
          <a:srgbClr val="FFFFFF"/>
        </a:lt2>
        <a:accent1>
          <a:srgbClr val="009999"/>
        </a:accent1>
        <a:accent2>
          <a:srgbClr val="999933"/>
        </a:accent2>
        <a:accent3>
          <a:srgbClr val="AAAAAA"/>
        </a:accent3>
        <a:accent4>
          <a:srgbClr val="DADADA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관리프로세스상세설명 4">
        <a:dk1>
          <a:srgbClr val="000000"/>
        </a:dk1>
        <a:lt1>
          <a:srgbClr val="FFFFFF"/>
        </a:lt1>
        <a:dk2>
          <a:srgbClr val="000000"/>
        </a:dk2>
        <a:lt2>
          <a:srgbClr val="009999"/>
        </a:lt2>
        <a:accent1>
          <a:srgbClr val="FFCC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5">
        <a:dk1>
          <a:srgbClr val="009999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99CC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 Template</Template>
  <TotalTime>5669</TotalTime>
  <Words>277</Words>
  <Application>Microsoft Office PowerPoint</Application>
  <PresentationFormat>화면 슬라이드 쇼(4:3)</PresentationFormat>
  <Paragraphs>87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HY울릉도B</vt:lpstr>
      <vt:lpstr>HY헤드라인M</vt:lpstr>
      <vt:lpstr>굴림</vt:lpstr>
      <vt:lpstr>나눔고딕</vt:lpstr>
      <vt:lpstr>나눔고딕 bold</vt:lpstr>
      <vt:lpstr>맑은 고딕</vt:lpstr>
      <vt:lpstr>Arial</vt:lpstr>
      <vt:lpstr>Times New Roman</vt:lpstr>
      <vt:lpstr>Wingdings</vt:lpstr>
      <vt:lpstr>07 Template</vt:lpstr>
      <vt:lpstr> Class 설계서</vt:lpstr>
      <vt:lpstr>변경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SMU SELab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정차미</cp:lastModifiedBy>
  <cp:revision>517</cp:revision>
  <cp:lastPrinted>2001-07-23T08:42:52Z</cp:lastPrinted>
  <dcterms:created xsi:type="dcterms:W3CDTF">2011-02-22T01:37:12Z</dcterms:created>
  <dcterms:modified xsi:type="dcterms:W3CDTF">2022-05-26T14:05:07Z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C:\work</vt:lpwstr>
  </property>
</Properties>
</file>